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341" r:id="rId4"/>
    <p:sldId id="347" r:id="rId5"/>
    <p:sldId id="348" r:id="rId6"/>
    <p:sldId id="349" r:id="rId7"/>
    <p:sldId id="344" r:id="rId8"/>
    <p:sldId id="350" r:id="rId9"/>
    <p:sldId id="351" r:id="rId10"/>
    <p:sldId id="352" r:id="rId11"/>
    <p:sldId id="34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4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8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050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9006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1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86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2021-08-22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2021.08.22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Read, Retrospect, Select: An MRC Framework to Short Text Entity Linking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2" y="4892233"/>
            <a:ext cx="90893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5753A2-E1CE-4462-93FD-1FDB9C0780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4112" y="3065037"/>
            <a:ext cx="8403771" cy="1063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6A04F94-5C73-4DE7-998E-87BC4903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80" y="1653257"/>
            <a:ext cx="6756040" cy="45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1F4DBA-59A6-4502-8C7E-55DAF83D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09" y="1741038"/>
            <a:ext cx="5565145" cy="47997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926B3B-CE0D-4D8E-B162-88DE3436F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52" y="2038738"/>
            <a:ext cx="5638095" cy="32380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8969DAC-EA0E-4F64-AF0E-73AC8F31188E}"/>
              </a:ext>
            </a:extLst>
          </p:cNvPr>
          <p:cNvSpPr txBox="1"/>
          <p:nvPr/>
        </p:nvSpPr>
        <p:spPr>
          <a:xfrm>
            <a:off x="199052" y="5374831"/>
            <a:ext cx="6960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Sevgili</a:t>
            </a:r>
            <a:r>
              <a:rPr lang="en-US" altLang="zh-CN" sz="1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/ Neural Entity Linking: A Survey of Models Based on Deep Learning</a:t>
            </a:r>
          </a:p>
          <a:p>
            <a:r>
              <a:rPr lang="en-US" altLang="zh-CN" sz="1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arXiv:2006.00575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1901CF-8A6E-4465-A029-31E1DE14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26" y="1356554"/>
            <a:ext cx="8119348" cy="3924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7A0081-A75E-4094-ADD4-8430600D6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23" y="5401396"/>
            <a:ext cx="5152593" cy="452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B9223E9-104E-4D7C-AE21-6EBA4FA3A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2" y="6103270"/>
            <a:ext cx="4516016" cy="3868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31727A-569A-4058-AD69-0EA2DE5CC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591" y="5401396"/>
            <a:ext cx="4151736" cy="3193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9A79934-1815-468A-9D1B-C4E6C69B8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3419" y="5819182"/>
            <a:ext cx="2433954" cy="2104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6F5CB44-F90C-4789-A7EA-E442B47916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591" y="6167535"/>
            <a:ext cx="3896758" cy="690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1901CF-8A6E-4465-A029-31E1DE14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26" y="1356554"/>
            <a:ext cx="8119348" cy="39245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571D32F-F901-420B-8DE5-DE215A4A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249" y="5384207"/>
            <a:ext cx="3904467" cy="3515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7B0FE3-252B-4925-BEA1-57FAE6B98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249" y="5934911"/>
            <a:ext cx="4663054" cy="6864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4D096F-5DDF-4B4F-8A98-4E2443778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409" y="5384207"/>
            <a:ext cx="4063353" cy="4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2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1901CF-8A6E-4465-A029-31E1DE14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26" y="1356554"/>
            <a:ext cx="8119348" cy="39245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37E5BB-C5D9-4669-9578-85B4C4BE8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4905"/>
            <a:ext cx="4576808" cy="4561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55E267-B126-4EE5-A75D-9A1D52956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110335"/>
            <a:ext cx="4665306" cy="3812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3D282C0-C5EB-4343-BB17-A51EEAEC9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11" y="5526386"/>
            <a:ext cx="3633333" cy="96666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4E21D6-AFF0-403D-82B3-6F5936DC3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7439" y="5501446"/>
            <a:ext cx="3344561" cy="9666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BD3BF2-5B17-4C87-80CD-3747E0D15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9315" y="6568163"/>
            <a:ext cx="2344050" cy="2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1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1901CF-8A6E-4465-A029-31E1DE14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26" y="1356554"/>
            <a:ext cx="8119348" cy="39245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4C7FA7-C0F4-4D8B-92F0-D4F59E9E0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824" y="5479246"/>
            <a:ext cx="3782663" cy="4505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792405-7300-4B9C-A972-8BF3F1920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162" y="6036697"/>
            <a:ext cx="1869014" cy="2402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4DAEA9-C4DC-4001-8F1C-279E78506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705" y="5384207"/>
            <a:ext cx="3782663" cy="6705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0722C6-ECDD-47B9-91EF-DE5E2E4FE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705" y="6410347"/>
            <a:ext cx="3785118" cy="3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9057AD-247C-4B6C-9C88-D1C6F7334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8"/>
          <a:stretch/>
        </p:blipFill>
        <p:spPr>
          <a:xfrm>
            <a:off x="2332653" y="2230015"/>
            <a:ext cx="7526694" cy="31032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BF43FD1-D21C-4C25-866F-FDFF94A1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666"/>
            <a:ext cx="12192000" cy="36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2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912FD32-D0F2-4374-B800-8FF7E198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61" y="2167483"/>
            <a:ext cx="6668278" cy="3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54</Words>
  <Application>Microsoft Office PowerPoint</Application>
  <PresentationFormat>宽屏</PresentationFormat>
  <Paragraphs>17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1975</cp:revision>
  <dcterms:created xsi:type="dcterms:W3CDTF">2017-04-22T07:59:00Z</dcterms:created>
  <dcterms:modified xsi:type="dcterms:W3CDTF">2021-08-22T05:57:46Z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